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88" y="1754188"/>
            <a:ext cx="3271837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496239" y="1155700"/>
            <a:ext cx="41515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SCF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400-013)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95736" y="5229200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1: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Dose-dependent stimulation of proliferation in TF-1 cells by recombinant human SCF. Values are the means (±SD) of triplicate determinations and expressed as percentage of control. 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16</cp:revision>
  <dcterms:created xsi:type="dcterms:W3CDTF">2013-11-14T14:14:41Z</dcterms:created>
  <dcterms:modified xsi:type="dcterms:W3CDTF">2015-03-12T16:08:28Z</dcterms:modified>
</cp:coreProperties>
</file>